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455826A-BDFB-4575-B14E-DFBC916FBB5A}">
          <p14:sldIdLst>
            <p14:sldId id="256"/>
            <p14:sldId id="257"/>
            <p14:sldId id="258"/>
            <p14:sldId id="259"/>
            <p14:sldId id="260"/>
            <p14:sldId id="261"/>
            <p14:sldId id="262"/>
            <p14:sldId id="26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96148EF-0B1C-485A-B668-648266FE3AD2}"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F78904-6FDE-4FCF-8ABB-2A19DEF27DC3}" type="slidenum">
              <a:rPr lang="en-US" smtClean="0"/>
              <a:t>‹#›</a:t>
            </a:fld>
            <a:endParaRPr lang="en-US"/>
          </a:p>
        </p:txBody>
      </p:sp>
    </p:spTree>
    <p:extLst>
      <p:ext uri="{BB962C8B-B14F-4D97-AF65-F5344CB8AC3E}">
        <p14:creationId xmlns:p14="http://schemas.microsoft.com/office/powerpoint/2010/main" val="14937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6148EF-0B1C-485A-B668-648266FE3AD2}"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F78904-6FDE-4FCF-8ABB-2A19DEF27DC3}" type="slidenum">
              <a:rPr lang="en-US" smtClean="0"/>
              <a:t>‹#›</a:t>
            </a:fld>
            <a:endParaRPr lang="en-US"/>
          </a:p>
        </p:txBody>
      </p:sp>
    </p:spTree>
    <p:extLst>
      <p:ext uri="{BB962C8B-B14F-4D97-AF65-F5344CB8AC3E}">
        <p14:creationId xmlns:p14="http://schemas.microsoft.com/office/powerpoint/2010/main" val="1372475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6148EF-0B1C-485A-B668-648266FE3AD2}"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F78904-6FDE-4FCF-8ABB-2A19DEF27DC3}" type="slidenum">
              <a:rPr lang="en-US" smtClean="0"/>
              <a:t>‹#›</a:t>
            </a:fld>
            <a:endParaRPr lang="en-US"/>
          </a:p>
        </p:txBody>
      </p:sp>
    </p:spTree>
    <p:extLst>
      <p:ext uri="{BB962C8B-B14F-4D97-AF65-F5344CB8AC3E}">
        <p14:creationId xmlns:p14="http://schemas.microsoft.com/office/powerpoint/2010/main" val="1345217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6148EF-0B1C-485A-B668-648266FE3AD2}"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F78904-6FDE-4FCF-8ABB-2A19DEF27DC3}" type="slidenum">
              <a:rPr lang="en-US" smtClean="0"/>
              <a:t>‹#›</a:t>
            </a:fld>
            <a:endParaRPr lang="en-US"/>
          </a:p>
        </p:txBody>
      </p:sp>
    </p:spTree>
    <p:extLst>
      <p:ext uri="{BB962C8B-B14F-4D97-AF65-F5344CB8AC3E}">
        <p14:creationId xmlns:p14="http://schemas.microsoft.com/office/powerpoint/2010/main" val="2145676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96148EF-0B1C-485A-B668-648266FE3AD2}" type="datetimeFigureOut">
              <a:rPr lang="en-US" smtClean="0"/>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F78904-6FDE-4FCF-8ABB-2A19DEF27DC3}" type="slidenum">
              <a:rPr lang="en-US" smtClean="0"/>
              <a:t>‹#›</a:t>
            </a:fld>
            <a:endParaRPr lang="en-US"/>
          </a:p>
        </p:txBody>
      </p:sp>
    </p:spTree>
    <p:extLst>
      <p:ext uri="{BB962C8B-B14F-4D97-AF65-F5344CB8AC3E}">
        <p14:creationId xmlns:p14="http://schemas.microsoft.com/office/powerpoint/2010/main" val="2307588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96148EF-0B1C-485A-B668-648266FE3AD2}"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F78904-6FDE-4FCF-8ABB-2A19DEF27DC3}" type="slidenum">
              <a:rPr lang="en-US" smtClean="0"/>
              <a:t>‹#›</a:t>
            </a:fld>
            <a:endParaRPr lang="en-US"/>
          </a:p>
        </p:txBody>
      </p:sp>
    </p:spTree>
    <p:extLst>
      <p:ext uri="{BB962C8B-B14F-4D97-AF65-F5344CB8AC3E}">
        <p14:creationId xmlns:p14="http://schemas.microsoft.com/office/powerpoint/2010/main" val="2205193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6148EF-0B1C-485A-B668-648266FE3AD2}" type="datetimeFigureOut">
              <a:rPr lang="en-US" smtClean="0"/>
              <a:t>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F78904-6FDE-4FCF-8ABB-2A19DEF27DC3}" type="slidenum">
              <a:rPr lang="en-US" smtClean="0"/>
              <a:t>‹#›</a:t>
            </a:fld>
            <a:endParaRPr lang="en-US"/>
          </a:p>
        </p:txBody>
      </p:sp>
    </p:spTree>
    <p:extLst>
      <p:ext uri="{BB962C8B-B14F-4D97-AF65-F5344CB8AC3E}">
        <p14:creationId xmlns:p14="http://schemas.microsoft.com/office/powerpoint/2010/main" val="633669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96148EF-0B1C-485A-B668-648266FE3AD2}" type="datetimeFigureOut">
              <a:rPr lang="en-US" smtClean="0"/>
              <a:t>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F78904-6FDE-4FCF-8ABB-2A19DEF27DC3}" type="slidenum">
              <a:rPr lang="en-US" smtClean="0"/>
              <a:t>‹#›</a:t>
            </a:fld>
            <a:endParaRPr lang="en-US"/>
          </a:p>
        </p:txBody>
      </p:sp>
    </p:spTree>
    <p:extLst>
      <p:ext uri="{BB962C8B-B14F-4D97-AF65-F5344CB8AC3E}">
        <p14:creationId xmlns:p14="http://schemas.microsoft.com/office/powerpoint/2010/main" val="2574217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6148EF-0B1C-485A-B668-648266FE3AD2}" type="datetimeFigureOut">
              <a:rPr lang="en-US" smtClean="0"/>
              <a:t>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F78904-6FDE-4FCF-8ABB-2A19DEF27DC3}" type="slidenum">
              <a:rPr lang="en-US" smtClean="0"/>
              <a:t>‹#›</a:t>
            </a:fld>
            <a:endParaRPr lang="en-US"/>
          </a:p>
        </p:txBody>
      </p:sp>
    </p:spTree>
    <p:extLst>
      <p:ext uri="{BB962C8B-B14F-4D97-AF65-F5344CB8AC3E}">
        <p14:creationId xmlns:p14="http://schemas.microsoft.com/office/powerpoint/2010/main" val="3297010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96148EF-0B1C-485A-B668-648266FE3AD2}"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F78904-6FDE-4FCF-8ABB-2A19DEF27DC3}" type="slidenum">
              <a:rPr lang="en-US" smtClean="0"/>
              <a:t>‹#›</a:t>
            </a:fld>
            <a:endParaRPr lang="en-US"/>
          </a:p>
        </p:txBody>
      </p:sp>
    </p:spTree>
    <p:extLst>
      <p:ext uri="{BB962C8B-B14F-4D97-AF65-F5344CB8AC3E}">
        <p14:creationId xmlns:p14="http://schemas.microsoft.com/office/powerpoint/2010/main" val="3741905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96148EF-0B1C-485A-B668-648266FE3AD2}" type="datetimeFigureOut">
              <a:rPr lang="en-US" smtClean="0"/>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F78904-6FDE-4FCF-8ABB-2A19DEF27DC3}" type="slidenum">
              <a:rPr lang="en-US" smtClean="0"/>
              <a:t>‹#›</a:t>
            </a:fld>
            <a:endParaRPr lang="en-US"/>
          </a:p>
        </p:txBody>
      </p:sp>
    </p:spTree>
    <p:extLst>
      <p:ext uri="{BB962C8B-B14F-4D97-AF65-F5344CB8AC3E}">
        <p14:creationId xmlns:p14="http://schemas.microsoft.com/office/powerpoint/2010/main" val="3115448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6148EF-0B1C-485A-B668-648266FE3AD2}" type="datetimeFigureOut">
              <a:rPr lang="en-US" smtClean="0"/>
              <a:t>2/23/2023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F78904-6FDE-4FCF-8ABB-2A19DEF27DC3}" type="slidenum">
              <a:rPr lang="en-US" smtClean="0"/>
              <a:t>‹#›</a:t>
            </a:fld>
            <a:endParaRPr lang="en-US"/>
          </a:p>
        </p:txBody>
      </p:sp>
    </p:spTree>
    <p:extLst>
      <p:ext uri="{BB962C8B-B14F-4D97-AF65-F5344CB8AC3E}">
        <p14:creationId xmlns:p14="http://schemas.microsoft.com/office/powerpoint/2010/main" val="294279173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latin typeface="Arial Black" panose="020B0A04020102020204" pitchFamily="34" charset="0"/>
              </a:rPr>
              <a:t>The AI Revolution: </a:t>
            </a:r>
            <a:br>
              <a:rPr lang="en-US" b="1" dirty="0" smtClean="0">
                <a:latin typeface="Arial Black" panose="020B0A04020102020204" pitchFamily="34" charset="0"/>
              </a:rPr>
            </a:br>
            <a:r>
              <a:rPr lang="en-US" b="1" dirty="0" smtClean="0">
                <a:latin typeface="Arial Black" panose="020B0A04020102020204" pitchFamily="34" charset="0"/>
              </a:rPr>
              <a:t>A New Dawn</a:t>
            </a:r>
            <a:endParaRPr lang="en-US" b="1" dirty="0">
              <a:latin typeface="Arial Black" panose="020B0A04020102020204" pitchFamily="34" charset="0"/>
            </a:endParaRPr>
          </a:p>
        </p:txBody>
      </p:sp>
      <p:sp>
        <p:nvSpPr>
          <p:cNvPr id="3" name="Subtitle 2"/>
          <p:cNvSpPr>
            <a:spLocks noGrp="1"/>
          </p:cNvSpPr>
          <p:nvPr>
            <p:ph type="subTitle" idx="1"/>
          </p:nvPr>
        </p:nvSpPr>
        <p:spPr>
          <a:xfrm>
            <a:off x="1524000" y="4458249"/>
            <a:ext cx="9144000" cy="1655762"/>
          </a:xfrm>
        </p:spPr>
        <p:txBody>
          <a:bodyPr/>
          <a:lstStyle/>
          <a:p>
            <a:r>
              <a:rPr lang="en-US" b="1" dirty="0" smtClean="0">
                <a:latin typeface="Times New Roman" panose="02020603050405020304" pitchFamily="18" charset="0"/>
                <a:cs typeface="Times New Roman" panose="02020603050405020304" pitchFamily="18" charset="0"/>
              </a:rPr>
              <a:t>Created and Presented by</a:t>
            </a:r>
          </a:p>
          <a:p>
            <a:r>
              <a:rPr lang="en-US" sz="3600" b="1" i="1" dirty="0" smtClean="0">
                <a:latin typeface="Times New Roman" panose="02020603050405020304" pitchFamily="18" charset="0"/>
                <a:cs typeface="Times New Roman" panose="02020603050405020304" pitchFamily="18" charset="0"/>
              </a:rPr>
              <a:t>Huzaifa Iqbal </a:t>
            </a:r>
          </a:p>
          <a:p>
            <a:endParaRPr lang="en-US" b="1" i="1" dirty="0"/>
          </a:p>
        </p:txBody>
      </p:sp>
    </p:spTree>
    <p:extLst>
      <p:ext uri="{BB962C8B-B14F-4D97-AF65-F5344CB8AC3E}">
        <p14:creationId xmlns:p14="http://schemas.microsoft.com/office/powerpoint/2010/main" val="403921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5002"/>
            <a:ext cx="10515600" cy="1325563"/>
          </a:xfrm>
        </p:spPr>
        <p:txBody>
          <a:bodyPr>
            <a:noAutofit/>
          </a:bodyPr>
          <a:lstStyle/>
          <a:p>
            <a:pPr algn="ctr"/>
            <a:r>
              <a:rPr lang="en-US" sz="4800" b="1" u="sng" dirty="0" smtClean="0">
                <a:latin typeface="Arial Black" panose="020B0A04020102020204" pitchFamily="34" charset="0"/>
              </a:rPr>
              <a:t>Table of content</a:t>
            </a:r>
            <a:endParaRPr lang="en-US" sz="4800" b="1" u="sng" dirty="0">
              <a:latin typeface="Arial Black" panose="020B0A04020102020204" pitchFamily="34" charset="0"/>
            </a:endParaRPr>
          </a:p>
        </p:txBody>
      </p:sp>
      <p:sp>
        <p:nvSpPr>
          <p:cNvPr id="3" name="Content Placeholder 2"/>
          <p:cNvSpPr>
            <a:spLocks noGrp="1"/>
          </p:cNvSpPr>
          <p:nvPr>
            <p:ph idx="1"/>
          </p:nvPr>
        </p:nvSpPr>
        <p:spPr/>
        <p:txBody>
          <a:bodyPr/>
          <a:lstStyle/>
          <a:p>
            <a:r>
              <a:rPr lang="en-US" b="1" dirty="0">
                <a:latin typeface="Times New Roman" panose="02020603050405020304" pitchFamily="18" charset="0"/>
                <a:cs typeface="Times New Roman" panose="02020603050405020304" pitchFamily="18" charset="0"/>
              </a:rPr>
              <a:t>Introduction to AI</a:t>
            </a:r>
          </a:p>
          <a:p>
            <a:r>
              <a:rPr lang="en-US" b="1" dirty="0">
                <a:latin typeface="Times New Roman" panose="02020603050405020304" pitchFamily="18" charset="0"/>
                <a:cs typeface="Times New Roman" panose="02020603050405020304" pitchFamily="18" charset="0"/>
              </a:rPr>
              <a:t>History of AI</a:t>
            </a:r>
          </a:p>
          <a:p>
            <a:r>
              <a:rPr lang="en-US" b="1" dirty="0">
                <a:latin typeface="Times New Roman" panose="02020603050405020304" pitchFamily="18" charset="0"/>
                <a:cs typeface="Times New Roman" panose="02020603050405020304" pitchFamily="18" charset="0"/>
              </a:rPr>
              <a:t>Types of AI</a:t>
            </a:r>
          </a:p>
          <a:p>
            <a:r>
              <a:rPr lang="en-US" b="1" dirty="0">
                <a:latin typeface="Times New Roman" panose="02020603050405020304" pitchFamily="18" charset="0"/>
                <a:cs typeface="Times New Roman" panose="02020603050405020304" pitchFamily="18" charset="0"/>
              </a:rPr>
              <a:t>Benefits of AI</a:t>
            </a:r>
          </a:p>
          <a:p>
            <a:r>
              <a:rPr lang="en-US" b="1" dirty="0">
                <a:latin typeface="Times New Roman" panose="02020603050405020304" pitchFamily="18" charset="0"/>
                <a:cs typeface="Times New Roman" panose="02020603050405020304" pitchFamily="18" charset="0"/>
              </a:rPr>
              <a:t>Risks of AI</a:t>
            </a:r>
          </a:p>
          <a:p>
            <a:r>
              <a:rPr lang="en-US" b="1" dirty="0">
                <a:latin typeface="Times New Roman" panose="02020603050405020304" pitchFamily="18" charset="0"/>
                <a:cs typeface="Times New Roman" panose="02020603050405020304" pitchFamily="18" charset="0"/>
              </a:rPr>
              <a:t>Conclusion</a:t>
            </a:r>
          </a:p>
          <a:p>
            <a:endParaRPr lang="en-US" dirty="0"/>
          </a:p>
        </p:txBody>
      </p:sp>
    </p:spTree>
    <p:extLst>
      <p:ext uri="{BB962C8B-B14F-4D97-AF65-F5344CB8AC3E}">
        <p14:creationId xmlns:p14="http://schemas.microsoft.com/office/powerpoint/2010/main" val="5982749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down)">
                                      <p:cBhvr>
                                        <p:cTn id="21" dur="500"/>
                                        <p:tgtEl>
                                          <p:spTgt spid="3">
                                            <p:txEl>
                                              <p:pRg st="3" end="3"/>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down)">
                                      <p:cBhvr>
                                        <p:cTn id="24" dur="500"/>
                                        <p:tgtEl>
                                          <p:spTgt spid="3">
                                            <p:txEl>
                                              <p:pRg st="4" end="4"/>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908" y="324196"/>
            <a:ext cx="3932237" cy="1600200"/>
          </a:xfrm>
        </p:spPr>
        <p:txBody>
          <a:bodyPr>
            <a:normAutofit/>
          </a:bodyPr>
          <a:lstStyle/>
          <a:p>
            <a:pPr algn="ctr"/>
            <a:r>
              <a:rPr lang="en-US" dirty="0">
                <a:latin typeface="Arial Black" panose="020B0A04020102020204" pitchFamily="34" charset="0"/>
              </a:rPr>
              <a:t>Introduction to AI</a:t>
            </a: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a:xfrm>
            <a:off x="5261957" y="829483"/>
            <a:ext cx="5985164" cy="4873625"/>
          </a:xfrm>
        </p:spPr>
      </p:pic>
      <p:sp>
        <p:nvSpPr>
          <p:cNvPr id="4" name="Text Placeholder 3"/>
          <p:cNvSpPr>
            <a:spLocks noGrp="1"/>
          </p:cNvSpPr>
          <p:nvPr>
            <p:ph type="body" sz="half" idx="2"/>
          </p:nvPr>
        </p:nvSpPr>
        <p:spPr>
          <a:xfrm>
            <a:off x="454083" y="2057400"/>
            <a:ext cx="3932237" cy="3811588"/>
          </a:xfrm>
        </p:spPr>
        <p: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Artificial Intelligence (AI) is the ability of machines to perform tasks that normally require human intelligence. AI has become increasingly important in our lives, from helping us make decisions to powering our everyday devices.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AI is helping to automate processes, improve decision-making, and enhance customer experiences. As AI continues to evolve, it will become an even bigger part of our lives, from helping us make decisions to powering our everyday devices.</a:t>
            </a:r>
          </a:p>
          <a:p>
            <a:endParaRPr lang="en-US" dirty="0"/>
          </a:p>
        </p:txBody>
      </p:sp>
    </p:spTree>
    <p:extLst>
      <p:ext uri="{BB962C8B-B14F-4D97-AF65-F5344CB8AC3E}">
        <p14:creationId xmlns:p14="http://schemas.microsoft.com/office/powerpoint/2010/main" val="376748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1000"/>
                                        <p:tgtEl>
                                          <p:spTgt spid="4">
                                            <p:txEl>
                                              <p:pRg st="0" end="0"/>
                                            </p:txEl>
                                          </p:spTgt>
                                        </p:tgtEl>
                                      </p:cBhvr>
                                    </p:animEffect>
                                    <p:anim calcmode="lin" valueType="num">
                                      <p:cBhvr>
                                        <p:cTn id="2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fade">
                                      <p:cBhvr>
                                        <p:cTn id="26" dur="1000"/>
                                        <p:tgtEl>
                                          <p:spTgt spid="4">
                                            <p:txEl>
                                              <p:pRg st="1" end="1"/>
                                            </p:txEl>
                                          </p:spTgt>
                                        </p:tgtEl>
                                      </p:cBhvr>
                                    </p:animEffect>
                                    <p:anim calcmode="lin" valueType="num">
                                      <p:cBhvr>
                                        <p:cTn id="2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rial Black" panose="020B0A04020102020204" pitchFamily="34" charset="0"/>
              </a:rPr>
              <a:t>History of AI</a:t>
            </a: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p:pic>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concept of AI has been around since the 1950s. Initially, AI was used to solve mathematical problems and play simple games. Over time, AI has become increasingly sophisticated, with machines now able to recognize speech, images, and even emotions.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Today, AI is being used in a variety of ways, from helping doctors diagnose diseases to powering autonomous vehicles. As AI continues to evolve, it will become an even bigger part of our lives, from helping us make decisions to powering our everyday devices.</a:t>
            </a:r>
          </a:p>
          <a:p>
            <a:endParaRPr lang="en-US" dirty="0"/>
          </a:p>
        </p:txBody>
      </p:sp>
    </p:spTree>
    <p:extLst>
      <p:ext uri="{BB962C8B-B14F-4D97-AF65-F5344CB8AC3E}">
        <p14:creationId xmlns:p14="http://schemas.microsoft.com/office/powerpoint/2010/main" val="283886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1000"/>
                                        <p:tgtEl>
                                          <p:spTgt spid="4">
                                            <p:txEl>
                                              <p:pRg st="0" end="0"/>
                                            </p:txEl>
                                          </p:spTgt>
                                        </p:tgtEl>
                                      </p:cBhvr>
                                    </p:animEffect>
                                    <p:anim calcmode="lin" valueType="num">
                                      <p:cBhvr>
                                        <p:cTn id="2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fade">
                                      <p:cBhvr>
                                        <p:cTn id="26" dur="1000"/>
                                        <p:tgtEl>
                                          <p:spTgt spid="4">
                                            <p:txEl>
                                              <p:pRg st="1" end="1"/>
                                            </p:txEl>
                                          </p:spTgt>
                                        </p:tgtEl>
                                      </p:cBhvr>
                                    </p:animEffect>
                                    <p:anim calcmode="lin" valueType="num">
                                      <p:cBhvr>
                                        <p:cTn id="2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rial Black" panose="020B0A04020102020204" pitchFamily="34" charset="0"/>
              </a:rPr>
              <a:t>Types of AI</a:t>
            </a: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p:pic>
      <p:sp>
        <p:nvSpPr>
          <p:cNvPr id="4" name="Text Placeholder 3"/>
          <p:cNvSpPr>
            <a:spLocks noGrp="1"/>
          </p:cNvSpPr>
          <p:nvPr>
            <p:ph type="body" sz="half" idx="2"/>
          </p:nvPr>
        </p:nvSpPr>
        <p:spPr/>
        <p:txBody>
          <a:bodyPr/>
          <a:lstStyle/>
          <a:p>
            <a:r>
              <a:rPr lang="en-US" dirty="0">
                <a:latin typeface="Times New Roman" panose="02020603050405020304" pitchFamily="18" charset="0"/>
                <a:cs typeface="Times New Roman" panose="02020603050405020304" pitchFamily="18" charset="0"/>
              </a:rPr>
              <a:t>There are three main types of AI: narrow AI, general AI, and </a:t>
            </a:r>
            <a:r>
              <a:rPr lang="en-US" dirty="0" smtClean="0">
                <a:latin typeface="Times New Roman" panose="02020603050405020304" pitchFamily="18" charset="0"/>
                <a:cs typeface="Times New Roman" panose="02020603050405020304" pitchFamily="18" charset="0"/>
              </a:rPr>
              <a:t>super AI</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Narrow </a:t>
            </a:r>
            <a:r>
              <a:rPr lang="en-US" dirty="0">
                <a:latin typeface="Times New Roman" panose="02020603050405020304" pitchFamily="18" charset="0"/>
                <a:cs typeface="Times New Roman" panose="02020603050405020304" pitchFamily="18" charset="0"/>
              </a:rPr>
              <a:t>AI is used to perform specific tasks, such as facial recognition or language translation. </a:t>
            </a: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General </a:t>
            </a:r>
            <a:r>
              <a:rPr lang="en-US" dirty="0">
                <a:latin typeface="Times New Roman" panose="02020603050405020304" pitchFamily="18" charset="0"/>
                <a:cs typeface="Times New Roman" panose="02020603050405020304" pitchFamily="18" charset="0"/>
              </a:rPr>
              <a:t>AI is used to solve more complex problems, such as playing a game of chess.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Super AI is an advanced form of AI that can think, learn, and adapt like a human. Super AI is still in its early stages of </a:t>
            </a:r>
            <a:r>
              <a:rPr lang="en-US" dirty="0" smtClean="0">
                <a:latin typeface="Times New Roman" panose="02020603050405020304" pitchFamily="18" charset="0"/>
                <a:cs typeface="Times New Roman" panose="02020603050405020304" pitchFamily="18" charset="0"/>
              </a:rPr>
              <a:t>development.</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74408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1000"/>
                                        <p:tgtEl>
                                          <p:spTgt spid="4">
                                            <p:txEl>
                                              <p:pRg st="0" end="0"/>
                                            </p:txEl>
                                          </p:spTgt>
                                        </p:tgtEl>
                                      </p:cBhvr>
                                    </p:animEffect>
                                    <p:anim calcmode="lin" valueType="num">
                                      <p:cBhvr>
                                        <p:cTn id="2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fade">
                                      <p:cBhvr>
                                        <p:cTn id="26" dur="1000"/>
                                        <p:tgtEl>
                                          <p:spTgt spid="4">
                                            <p:txEl>
                                              <p:pRg st="1" end="1"/>
                                            </p:txEl>
                                          </p:spTgt>
                                        </p:tgtEl>
                                      </p:cBhvr>
                                    </p:animEffect>
                                    <p:anim calcmode="lin" valueType="num">
                                      <p:cBhvr>
                                        <p:cTn id="2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fade">
                                      <p:cBhvr>
                                        <p:cTn id="33" dur="1000"/>
                                        <p:tgtEl>
                                          <p:spTgt spid="4">
                                            <p:txEl>
                                              <p:pRg st="2" end="2"/>
                                            </p:txEl>
                                          </p:spTgt>
                                        </p:tgtEl>
                                      </p:cBhvr>
                                    </p:animEffect>
                                    <p:anim calcmode="lin" valueType="num">
                                      <p:cBhvr>
                                        <p:cTn id="3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1000"/>
                                        <p:tgtEl>
                                          <p:spTgt spid="4">
                                            <p:txEl>
                                              <p:pRg st="3" end="3"/>
                                            </p:txEl>
                                          </p:spTgt>
                                        </p:tgtEl>
                                      </p:cBhvr>
                                    </p:animEffect>
                                    <p:anim calcmode="lin" valueType="num">
                                      <p:cBhvr>
                                        <p:cTn id="41"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rial Black" panose="020B0A04020102020204" pitchFamily="34" charset="0"/>
              </a:rPr>
              <a:t>Benefits of AI</a:t>
            </a: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p:pic>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AI has the potential to revolutionize the way we live and work. AI can automate tedious tasks, improve decision-making, and enhance customer experiences. AI can also help us make better decisions by providing us with more accurate data and insights.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AI can also help us solve complex problems by providing us with more accurate data and insights. AI can help us make better decisions, automate tedious tasks, and enhance customer experiences. As AI continues to evolve, it will become an even bigger part of our lives.</a:t>
            </a:r>
          </a:p>
          <a:p>
            <a:endParaRPr lang="en-US" dirty="0"/>
          </a:p>
        </p:txBody>
      </p:sp>
    </p:spTree>
    <p:extLst>
      <p:ext uri="{BB962C8B-B14F-4D97-AF65-F5344CB8AC3E}">
        <p14:creationId xmlns:p14="http://schemas.microsoft.com/office/powerpoint/2010/main" val="202986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1000"/>
                                        <p:tgtEl>
                                          <p:spTgt spid="4">
                                            <p:txEl>
                                              <p:pRg st="0" end="0"/>
                                            </p:txEl>
                                          </p:spTgt>
                                        </p:tgtEl>
                                      </p:cBhvr>
                                    </p:animEffect>
                                    <p:anim calcmode="lin" valueType="num">
                                      <p:cBhvr>
                                        <p:cTn id="2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fade">
                                      <p:cBhvr>
                                        <p:cTn id="26" dur="1000"/>
                                        <p:tgtEl>
                                          <p:spTgt spid="4">
                                            <p:txEl>
                                              <p:pRg st="1" end="1"/>
                                            </p:txEl>
                                          </p:spTgt>
                                        </p:tgtEl>
                                      </p:cBhvr>
                                    </p:animEffect>
                                    <p:anim calcmode="lin" valueType="num">
                                      <p:cBhvr>
                                        <p:cTn id="2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rial Black" panose="020B0A04020102020204" pitchFamily="34" charset="0"/>
              </a:rPr>
              <a:t>Risks of AI</a:t>
            </a: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p:pic>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Although AI has the potential to revolutionize the way we live and work, it also poses some risks. AI can be used for malicious purposes, such as spreading fake news or manipulating stock markets. AI can also lead to job loss, as machines can replace humans in many tasks.</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AI can also lead to ethical issues, as machines can be programmed to make decisions that may not be in the best interest of humans. As AI continues to evolve, it is important to consider the potential risks and ethical implications of using AI.</a:t>
            </a:r>
          </a:p>
          <a:p>
            <a:endParaRPr lang="en-US" dirty="0"/>
          </a:p>
        </p:txBody>
      </p:sp>
    </p:spTree>
    <p:extLst>
      <p:ext uri="{BB962C8B-B14F-4D97-AF65-F5344CB8AC3E}">
        <p14:creationId xmlns:p14="http://schemas.microsoft.com/office/powerpoint/2010/main" val="30040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1000"/>
                                        <p:tgtEl>
                                          <p:spTgt spid="4">
                                            <p:txEl>
                                              <p:pRg st="0" end="0"/>
                                            </p:txEl>
                                          </p:spTgt>
                                        </p:tgtEl>
                                      </p:cBhvr>
                                    </p:animEffect>
                                    <p:anim calcmode="lin" valueType="num">
                                      <p:cBhvr>
                                        <p:cTn id="2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fade">
                                      <p:cBhvr>
                                        <p:cTn id="26" dur="1000"/>
                                        <p:tgtEl>
                                          <p:spTgt spid="4">
                                            <p:txEl>
                                              <p:pRg st="1" end="1"/>
                                            </p:txEl>
                                          </p:spTgt>
                                        </p:tgtEl>
                                      </p:cBhvr>
                                    </p:animEffect>
                                    <p:anim calcmode="lin" valueType="num">
                                      <p:cBhvr>
                                        <p:cTn id="2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rial Black" panose="020B0A04020102020204" pitchFamily="34" charset="0"/>
              </a:rPr>
              <a:t>Conclusion</a:t>
            </a: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p:pic>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AI has the potential to revolutionize the way we live and work. AI can automate tedious tasks, improve decision-making, and enhance customer experiences. However, it is important to consider the potential risks and ethical implications of using AI.</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 AI continues to evolve, it is important to keep up with the latest developments and understand the potential implications of using AI. With careful consideration, AI can be used to make our lives easier and more efficient.</a:t>
            </a:r>
          </a:p>
          <a:p>
            <a:endParaRPr lang="en-US" dirty="0"/>
          </a:p>
        </p:txBody>
      </p:sp>
    </p:spTree>
    <p:extLst>
      <p:ext uri="{BB962C8B-B14F-4D97-AF65-F5344CB8AC3E}">
        <p14:creationId xmlns:p14="http://schemas.microsoft.com/office/powerpoint/2010/main" val="299312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1000"/>
                                        <p:tgtEl>
                                          <p:spTgt spid="4">
                                            <p:txEl>
                                              <p:pRg st="0" end="0"/>
                                            </p:txEl>
                                          </p:spTgt>
                                        </p:tgtEl>
                                      </p:cBhvr>
                                    </p:animEffect>
                                    <p:anim calcmode="lin" valueType="num">
                                      <p:cBhvr>
                                        <p:cTn id="2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fade">
                                      <p:cBhvr>
                                        <p:cTn id="26" dur="1000"/>
                                        <p:tgtEl>
                                          <p:spTgt spid="4">
                                            <p:txEl>
                                              <p:pRg st="1" end="1"/>
                                            </p:txEl>
                                          </p:spTgt>
                                        </p:tgtEl>
                                      </p:cBhvr>
                                    </p:animEffect>
                                    <p:anim calcmode="lin" valueType="num">
                                      <p:cBhvr>
                                        <p:cTn id="2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32</TotalTime>
  <Words>595</Words>
  <Application>Microsoft Office PowerPoint</Application>
  <PresentationFormat>Widescreen</PresentationFormat>
  <Paragraphs>30</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Arial Black</vt:lpstr>
      <vt:lpstr>Calibri</vt:lpstr>
      <vt:lpstr>Calibri Light</vt:lpstr>
      <vt:lpstr>Times New Roman</vt:lpstr>
      <vt:lpstr>Office Theme</vt:lpstr>
      <vt:lpstr>The AI Revolution:  A New Dawn</vt:lpstr>
      <vt:lpstr>Table of content</vt:lpstr>
      <vt:lpstr>Introduction to AI</vt:lpstr>
      <vt:lpstr>History of AI</vt:lpstr>
      <vt:lpstr>Types of AI</vt:lpstr>
      <vt:lpstr>Benefits of AI</vt:lpstr>
      <vt:lpstr>Risks of AI</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AI Revolution:  A New Dawn</dc:title>
  <dc:creator>as comp</dc:creator>
  <cp:lastModifiedBy>as comp</cp:lastModifiedBy>
  <cp:revision>4</cp:revision>
  <dcterms:created xsi:type="dcterms:W3CDTF">2023-02-23T12:58:36Z</dcterms:created>
  <dcterms:modified xsi:type="dcterms:W3CDTF">2023-02-23T13:31:26Z</dcterms:modified>
</cp:coreProperties>
</file>